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6" r:id="rId2"/>
    <p:sldId id="259" r:id="rId3"/>
    <p:sldId id="262" r:id="rId4"/>
    <p:sldId id="261" r:id="rId5"/>
    <p:sldId id="257" r:id="rId6"/>
    <p:sldId id="260" r:id="rId7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9"/>
  </p:normalViewPr>
  <p:slideViewPr>
    <p:cSldViewPr snapToGrid="0">
      <p:cViewPr varScale="1">
        <p:scale>
          <a:sx n="103" d="100"/>
          <a:sy n="103" d="100"/>
        </p:scale>
        <p:origin x="8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4F09-C069-2C3E-C299-02871E43A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A970B-6D63-5F65-9B13-6E380ABDC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7BE6D-F3CF-EEBF-D706-F8897E18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0238C-D095-6367-558F-0BC0655D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83909-F454-46A6-D7D7-5BD873C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4690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8FF6-ED29-0D7D-6768-C979CDEA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CE5C-1DA3-A1A6-1C06-84364F3EF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48FF-8D56-7D06-7473-288A35B5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E1CB8-30BD-A592-9E3D-4328E46D5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A8AE3-CD55-19EB-2FFB-8464E37C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584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860F6-E78A-8A80-551F-7958C52EB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9CDE1-DF48-1904-F433-6BA4E9507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7698-135F-BA32-C103-C05F2231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AA19C-C20A-1CB3-159F-9E0E4730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EC817-C33F-54B8-DEB3-D2FAE418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0370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315D-CB70-75BF-08D1-035868E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45CC-C944-63AA-617A-4D10D447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A0A7F-C6C9-30C9-E124-BB0914A5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87D6-13BF-FBE9-A3D8-5C79685B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A664C-46D5-13A1-6892-91ADC56C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8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450D-A5F4-546D-B701-C60E6F01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29D60-1E41-14C6-2D26-A0ECF3202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42242-1ABB-A23E-54B2-EE88992A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A5F33-ECE5-989D-C5D4-903EAE1F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E0687-9616-3423-4D9F-A3FE0434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013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E506-D29A-3746-0E07-420074BD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3D49-BE33-C598-0DFA-72794E9E8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23F3E-063D-6D78-6508-AFFE829B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ECCCA-91A0-6FE8-6017-9471CD7F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EAE1E-912F-E03B-94A0-74A4B763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67DA2-AE8D-CD88-437B-1FFBBF19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044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5BB4-47E1-2104-2DE4-13E8E297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724A-2A58-1ECC-2C60-F96642AE6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4354D-CF52-9E00-FC52-CC4BABFBA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00CFD-C1FC-7AA2-2E14-48DA7D1C0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A689A-D298-45F4-1304-FEB6B04EB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D6030-9EB5-17EE-5E91-72CC3A11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AEABA-D1C3-D109-ECD0-02F1DCD0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617BA-038D-9524-1097-B423037D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288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79C-D45B-D043-CA17-533BDCAA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7C932-6674-CE2F-FD6F-EA73BFC4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760B2-D3BC-F41E-ACF7-9141D0F6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5A5A4-5786-AAD5-197B-3DF5116B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743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90F92-C721-53C5-EDFE-B32419BB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8B02-C5F2-694F-FBD7-331679EC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1549F-CC4E-5FA3-1B06-2F01F33A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2821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187D-8095-7827-CB9E-64DFEC3C1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FE02-9EA1-2D25-80D4-5DD007F92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E2F7E-867B-E9C3-20B1-EFD9BF04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07DB0-1B23-BF7F-ED50-DCE8FFF5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83E87-FDFE-5BF8-7787-3F41F279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B16FA-FD61-A24C-6D57-95362E52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9372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E83B-25C0-9B89-A203-A7CCD03F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6B6755-2507-2D9D-F8B3-B46594EB6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38C2B-06B4-0EF7-EDA1-C7BFD278E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1283B-CC7D-C86C-31BA-450650FD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08D43-7EDA-8776-0EAB-2026F9DD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C0C84-FAAB-38F3-0FF8-09D4EEF3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3111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66D38-5172-2644-1D65-93F4BB38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8F1AA-716D-B4C5-FC3C-2BFD8261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E97D-B870-19E5-60AD-4C5517D76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AFE40-6070-094E-85F7-3F3D95E414CC}" type="datetimeFigureOut">
              <a:rPr lang="en-FI" smtClean="0"/>
              <a:t>17.11.2022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281DF-33B0-44F9-66F9-073131126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AAE1-7A2B-B43F-14F9-FBDD489B5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7145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5BE3-181A-B581-9EAD-9A84EFF0F079}"/>
              </a:ext>
            </a:extLst>
          </p:cNvPr>
          <p:cNvSpPr txBox="1">
            <a:spLocks/>
          </p:cNvSpPr>
          <p:nvPr/>
        </p:nvSpPr>
        <p:spPr>
          <a:xfrm>
            <a:off x="838200" y="5288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Analysis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2AA3BE-836D-ED93-5793-A2065CD50D4D}"/>
              </a:ext>
            </a:extLst>
          </p:cNvPr>
          <p:cNvSpPr/>
          <p:nvPr/>
        </p:nvSpPr>
        <p:spPr>
          <a:xfrm>
            <a:off x="6821041" y="1656768"/>
            <a:ext cx="5370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By Melih Kurtaran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B8AD5D-987A-053E-1AA8-CB92C91C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170928"/>
            <a:ext cx="3851189" cy="21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626EC4-B91A-15B5-A453-9D291841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26" y="4129447"/>
            <a:ext cx="3814119" cy="214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FB5DF8-60CE-1266-94F1-6DF7BE53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350" y="2882959"/>
            <a:ext cx="4123038" cy="231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C8E196-9183-FD92-C982-BCDC4CBE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7" y="4337222"/>
            <a:ext cx="3950043" cy="222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72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Data Annotation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051019A-73FE-E96A-0B50-6280248A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71" y="1853514"/>
            <a:ext cx="5699220" cy="332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6DDC80-CAF5-0EB7-F067-61D37E9B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11" y="1343424"/>
            <a:ext cx="5699220" cy="284961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FA6D8D4-369F-B29F-FCCC-CACCC7BAD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28" y="4447558"/>
            <a:ext cx="3801762" cy="21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874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49114C3-EE3E-1345-9282-E0F89A6E8C9F}"/>
              </a:ext>
            </a:extLst>
          </p:cNvPr>
          <p:cNvSpPr/>
          <p:nvPr/>
        </p:nvSpPr>
        <p:spPr>
          <a:xfrm>
            <a:off x="542925" y="1595439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3FDE5E8D-877A-C999-FF3F-535CF3BF8C1C}"/>
              </a:ext>
            </a:extLst>
          </p:cNvPr>
          <p:cNvSpPr/>
          <p:nvPr/>
        </p:nvSpPr>
        <p:spPr>
          <a:xfrm>
            <a:off x="1809750" y="2416971"/>
            <a:ext cx="1204913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F7D1F48-0D62-ED51-3E56-C4CEBFE19BAA}"/>
              </a:ext>
            </a:extLst>
          </p:cNvPr>
          <p:cNvSpPr/>
          <p:nvPr/>
        </p:nvSpPr>
        <p:spPr>
          <a:xfrm>
            <a:off x="5260183" y="2062164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F16E3D8-0305-CA03-271C-B5D125F06ECB}"/>
              </a:ext>
            </a:extLst>
          </p:cNvPr>
          <p:cNvSpPr/>
          <p:nvPr/>
        </p:nvSpPr>
        <p:spPr>
          <a:xfrm>
            <a:off x="3824287" y="1500190"/>
            <a:ext cx="2071688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FA20922-44A5-28CE-9478-529E2FE12A5D}"/>
              </a:ext>
            </a:extLst>
          </p:cNvPr>
          <p:cNvSpPr/>
          <p:nvPr/>
        </p:nvSpPr>
        <p:spPr>
          <a:xfrm>
            <a:off x="8541547" y="2274888"/>
            <a:ext cx="3217066" cy="1325564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9C05A2A-F122-B89F-483F-E3E2FA9056FB}"/>
              </a:ext>
            </a:extLst>
          </p:cNvPr>
          <p:cNvSpPr/>
          <p:nvPr/>
        </p:nvSpPr>
        <p:spPr>
          <a:xfrm>
            <a:off x="9114236" y="1595439"/>
            <a:ext cx="2071688" cy="26550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118AE8A-B96D-4911-7CAF-C14F397189BE}"/>
              </a:ext>
            </a:extLst>
          </p:cNvPr>
          <p:cNvSpPr/>
          <p:nvPr/>
        </p:nvSpPr>
        <p:spPr>
          <a:xfrm>
            <a:off x="7958137" y="4599778"/>
            <a:ext cx="1808561" cy="132556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02A92FD-C7AC-D4AE-4E3A-34858FA755AE}"/>
              </a:ext>
            </a:extLst>
          </p:cNvPr>
          <p:cNvSpPr/>
          <p:nvPr/>
        </p:nvSpPr>
        <p:spPr>
          <a:xfrm>
            <a:off x="9972674" y="4929982"/>
            <a:ext cx="1381125" cy="159544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023A924-DF2F-74C0-93CA-B962D40F9DDA}"/>
              </a:ext>
            </a:extLst>
          </p:cNvPr>
          <p:cNvSpPr/>
          <p:nvPr/>
        </p:nvSpPr>
        <p:spPr>
          <a:xfrm>
            <a:off x="654846" y="4520409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DF41EF8-227C-9CA8-6EA0-ECC8FA07BF1B}"/>
              </a:ext>
            </a:extLst>
          </p:cNvPr>
          <p:cNvSpPr/>
          <p:nvPr/>
        </p:nvSpPr>
        <p:spPr>
          <a:xfrm>
            <a:off x="1390650" y="4929982"/>
            <a:ext cx="838200" cy="973933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B235219F-63D6-D9B0-6792-1A27DBB6F9CC}"/>
              </a:ext>
            </a:extLst>
          </p:cNvPr>
          <p:cNvSpPr/>
          <p:nvPr/>
        </p:nvSpPr>
        <p:spPr>
          <a:xfrm>
            <a:off x="3666528" y="4345779"/>
            <a:ext cx="2834878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C916DA92-5DBC-C0EC-F53D-D3D234AE3D2A}"/>
              </a:ext>
            </a:extLst>
          </p:cNvPr>
          <p:cNvSpPr/>
          <p:nvPr/>
        </p:nvSpPr>
        <p:spPr>
          <a:xfrm>
            <a:off x="5361383" y="4907753"/>
            <a:ext cx="1069184" cy="12438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45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736B-CEAA-BD5B-1950-67B59675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9" y="1343424"/>
            <a:ext cx="11011249" cy="48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5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79BF0E-E25A-AFB7-14AF-22FE7052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4" t="32918" b="16249"/>
          <a:stretch/>
        </p:blipFill>
        <p:spPr bwMode="auto">
          <a:xfrm>
            <a:off x="566552" y="1185861"/>
            <a:ext cx="11058895" cy="53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  <a:endParaRPr lang="en-FI" b="1" dirty="0">
              <a:solidFill>
                <a:schemeClr val="accent1">
                  <a:lumMod val="75000"/>
                </a:schemeClr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344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  <a:endParaRPr lang="en-FI" b="1" dirty="0">
              <a:solidFill>
                <a:schemeClr val="accent1">
                  <a:lumMod val="75000"/>
                </a:schemeClr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6AA9EE-B89D-F6E8-447E-26043C527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42917" r="53360" b="27499"/>
          <a:stretch/>
        </p:blipFill>
        <p:spPr bwMode="auto">
          <a:xfrm>
            <a:off x="600844" y="1343424"/>
            <a:ext cx="10990311" cy="4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911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28</Words>
  <Application>Microsoft Macintosh PowerPoint</Application>
  <PresentationFormat>Widescreen</PresentationFormat>
  <Paragraphs>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Kohinoor Devanagari</vt:lpstr>
      <vt:lpstr>Office Theme</vt:lpstr>
      <vt:lpstr>PowerPoint Presentation</vt:lpstr>
      <vt:lpstr>Data Annotation</vt:lpstr>
      <vt:lpstr>The magic of box matching</vt:lpstr>
      <vt:lpstr>The magic of box matching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Melih Kurtaran</dc:creator>
  <cp:lastModifiedBy>Melih Kurtaran</cp:lastModifiedBy>
  <cp:revision>5</cp:revision>
  <dcterms:created xsi:type="dcterms:W3CDTF">2022-11-17T15:31:36Z</dcterms:created>
  <dcterms:modified xsi:type="dcterms:W3CDTF">2022-11-17T15:48:54Z</dcterms:modified>
</cp:coreProperties>
</file>